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3" r:id="rId4"/>
    <p:sldId id="266" r:id="rId5"/>
    <p:sldId id="268" r:id="rId6"/>
    <p:sldId id="264" r:id="rId7"/>
    <p:sldId id="267" r:id="rId8"/>
    <p:sldId id="265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4CDB92AC-6939-44AD-9E06-76F5B7407F2F}">
          <p14:sldIdLst>
            <p14:sldId id="258"/>
            <p14:sldId id="259"/>
            <p14:sldId id="263"/>
            <p14:sldId id="266"/>
            <p14:sldId id="268"/>
            <p14:sldId id="264"/>
            <p14:sldId id="267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98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305646-E78E-4460-84E5-79661AA260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6625EC2-A621-494B-9703-2F3DFA3511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3E966E-9DB1-4CF4-9196-2A12E9108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0C8B8A-04AF-41A2-BF93-A4CA58DC1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98BEE10-9945-43AF-BBE0-5BF0C047E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722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9C3BAA-04E4-4371-8852-04236DDF3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AA2BEC9-261A-4C37-9B7A-D8E73510E6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4434D7-5100-43FE-9A35-3843D37F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F26F96D-C0A9-4B22-B4B9-63903FECD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A97BFE-A004-4FA7-BBA7-66B69E2C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6237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F76FFB7-12B1-40C8-8A95-CF1FD05FD4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32B88EA-CAAB-4C4F-B7D3-8DA7D9D65D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FF5AAE-1AAD-444B-9A71-72CBEAE3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3FDC964-DC5D-4C3D-9AFB-1BEAFF69F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43CF76-0E7D-49D8-8BE9-F3E225A58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1140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C54956-F87F-491B-984E-40829E58E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393EEC-2C58-42C1-9A44-4410AFEB7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9AB6F93-1104-4C84-A13B-80EACB0FA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7C80AA8-BEAA-41C3-B086-5CB8F3C46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208B489-C73C-4DB9-BFAA-D08C3FC24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74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65CDA4-0C6F-4C07-B762-4538A095B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8C1746C-DA08-45DE-AECD-9A43EE843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946203D-7703-4EE0-824A-1DDA55448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DCC5C2D-2ACE-47AD-A635-75DF0D8B1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335AA4-D1AB-43E9-A519-AEC4CE04A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0149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8EA251-DA2E-495B-AF3A-E873003E8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613C2C5-51B5-4A9E-BD03-7144580D11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0447902-BC11-482C-BEDC-99CC5F0D57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106F309-7CA8-4595-9E7D-50576E1DB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E3EBB30-CDCA-448B-8AB1-8106D4433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74F57F-6C59-41E3-A9DE-A7ADA0A4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090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27C762-A50C-4F4A-8DF3-008462DAD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67F8805-669D-4A0D-AC20-CDD68BB07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A41EE5A-69C9-463B-B352-10DD0EB514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1F2A9A5-6780-42B0-AD21-4C29882A0B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948C9C1-2336-465A-B1B3-75333983E3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BB11761-5F3D-4A6A-9D72-BBC952062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4C695E2-1E1E-4472-A542-A0E589A65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D9D15C5-A87A-423C-BC95-077CA1FE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0688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2012FA-5AAD-48A9-88BB-3C2C34A23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5230DC3-2814-499E-A2E7-ECCF6F3EA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6548962-34E5-4E81-B363-92D7F570B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F5359A7-0CA7-4983-838A-BB6D607BF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521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4803A45-A158-43E2-89CE-0100220A4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A20C181-14A0-4AB7-9916-493E9F5EE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5385400-4FBB-42C0-AAD5-811DA58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7902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2ABE92-2E76-4993-BBFE-54A073754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15A2B7-FE9F-45DB-B70F-505116178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BA5837D-5489-4C90-A210-146B3629D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8897AB7-E13C-4BC3-AA52-DD0258630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788543B-439F-4955-A1C9-82535724D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3E90D96-B7B3-4941-B30C-9CBFD4C8C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355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95A6DC-AB41-45F0-84A5-BD4DE4D65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BE46E22-E05F-4EC4-8E3F-FC7DC43C6A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40B0B2F-0210-4DAC-A10C-3CFC09F82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1B51AB3-33C2-4A01-9D82-6D150C18B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13DB92C-ABCD-4D3C-AF90-8C4C688F3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52BF790-06FE-4A95-B9DE-7C674B488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1697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115EF1E-A0E3-407B-9439-316EE6405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4517258-E564-4779-A2B4-A4FC66435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C9CFA0-BE5F-46CD-B3AE-CF5267C8B3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F0C7E-76F0-4ED7-B991-B52EA5729DA9}" type="datetimeFigureOut">
              <a:rPr lang="zh-TW" altLang="en-US" smtClean="0"/>
              <a:t>2019/1/7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11D5414-5A73-424B-8DD9-AEA6ECB74F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D3121B4-BEAB-4128-8EA5-F226202C73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52C6F-440F-4CA9-9C2F-ABA2D333F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1992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15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2BC80-F4D5-4216-BAF7-6CEB8097A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noFill/>
        </p:spPr>
        <p:txBody>
          <a:bodyPr/>
          <a:lstStyle/>
          <a:p>
            <a:pPr algn="ctr"/>
            <a:r>
              <a:rPr lang="zh-TW" altLang="en-US" dirty="0"/>
              <a:t>網頁程式設計期末</a:t>
            </a:r>
            <a:r>
              <a:rPr lang="zh-TW" altLang="en-US" dirty="0" smtClean="0"/>
              <a:t>專案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A68A05-41B8-452F-AD8C-8E1F2F6E4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39809" y="5529878"/>
            <a:ext cx="2866052" cy="1132179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00657008</a:t>
            </a:r>
            <a:r>
              <a:rPr lang="zh-TW" altLang="en-US" dirty="0"/>
              <a:t> 周柏維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00657010</a:t>
            </a:r>
            <a:r>
              <a:rPr lang="zh-TW" altLang="en-US" dirty="0"/>
              <a:t> 顧賀翔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67385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15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2BC80-F4D5-4216-BAF7-6CEB8097AF3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網站主題</a:t>
            </a:r>
            <a:br>
              <a:rPr lang="zh-TW" altLang="en-US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A68A05-41B8-452F-AD8C-8E1F2F6E4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TW" altLang="en-US" sz="6600" dirty="0"/>
              <a:t>賭場小遊戲</a:t>
            </a:r>
            <a:endParaRPr lang="en-US" altLang="zh-TW" sz="6600" dirty="0"/>
          </a:p>
          <a:p>
            <a:pPr marL="0" indent="0" algn="ctr">
              <a:buNone/>
            </a:pPr>
            <a:r>
              <a:rPr lang="zh-TW" altLang="en-US" sz="6600" dirty="0"/>
              <a:t>基隆首家線上賭場上線啦</a:t>
            </a:r>
          </a:p>
        </p:txBody>
      </p:sp>
    </p:spTree>
    <p:extLst>
      <p:ext uri="{BB962C8B-B14F-4D97-AF65-F5344CB8AC3E}">
        <p14:creationId xmlns:p14="http://schemas.microsoft.com/office/powerpoint/2010/main" val="3207110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15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29544710-5F51-4BF7-9EC3-301084BAD98B}"/>
              </a:ext>
            </a:extLst>
          </p:cNvPr>
          <p:cNvCxnSpPr>
            <a:cxnSpLocks/>
          </p:cNvCxnSpPr>
          <p:nvPr/>
        </p:nvCxnSpPr>
        <p:spPr>
          <a:xfrm>
            <a:off x="7025060" y="4146990"/>
            <a:ext cx="74221" cy="1660782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3B40FCD4-F373-44AD-A452-EBD49A01C37A}"/>
              </a:ext>
            </a:extLst>
          </p:cNvPr>
          <p:cNvCxnSpPr>
            <a:cxnSpLocks/>
          </p:cNvCxnSpPr>
          <p:nvPr/>
        </p:nvCxnSpPr>
        <p:spPr>
          <a:xfrm flipV="1">
            <a:off x="7070859" y="2321430"/>
            <a:ext cx="1340562" cy="1522962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直線單箭頭接點 42">
            <a:extLst>
              <a:ext uri="{FF2B5EF4-FFF2-40B4-BE49-F238E27FC236}">
                <a16:creationId xmlns:a16="http://schemas.microsoft.com/office/drawing/2014/main" id="{A8487AB1-247C-488D-B61A-278120BA8224}"/>
              </a:ext>
            </a:extLst>
          </p:cNvPr>
          <p:cNvCxnSpPr>
            <a:cxnSpLocks/>
          </p:cNvCxnSpPr>
          <p:nvPr/>
        </p:nvCxnSpPr>
        <p:spPr>
          <a:xfrm flipV="1">
            <a:off x="6651354" y="3871478"/>
            <a:ext cx="2262416" cy="10734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78E60C83-06D6-45F2-837D-39629B89C5F3}"/>
              </a:ext>
            </a:extLst>
          </p:cNvPr>
          <p:cNvCxnSpPr>
            <a:cxnSpLocks/>
          </p:cNvCxnSpPr>
          <p:nvPr/>
        </p:nvCxnSpPr>
        <p:spPr>
          <a:xfrm>
            <a:off x="6900581" y="3928192"/>
            <a:ext cx="1801952" cy="1417531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FD95C129-50FE-40E1-8E09-9036FAC9CBAD}"/>
              </a:ext>
            </a:extLst>
          </p:cNvPr>
          <p:cNvCxnSpPr>
            <a:cxnSpLocks/>
          </p:cNvCxnSpPr>
          <p:nvPr/>
        </p:nvCxnSpPr>
        <p:spPr>
          <a:xfrm flipV="1">
            <a:off x="7053062" y="1802048"/>
            <a:ext cx="0" cy="1698584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標題 1">
            <a:extLst>
              <a:ext uri="{FF2B5EF4-FFF2-40B4-BE49-F238E27FC236}">
                <a16:creationId xmlns:a16="http://schemas.microsoft.com/office/drawing/2014/main" id="{3CD2BC80-F4D5-4216-BAF7-6CEB8097AF3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網站架構圖</a:t>
            </a:r>
            <a:br>
              <a:rPr lang="zh-TW" altLang="en-US" dirty="0"/>
            </a:b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EF281E6-F9DF-454D-8F43-0D7A2C25C33A}"/>
              </a:ext>
            </a:extLst>
          </p:cNvPr>
          <p:cNvSpPr/>
          <p:nvPr/>
        </p:nvSpPr>
        <p:spPr>
          <a:xfrm>
            <a:off x="4182423" y="3057315"/>
            <a:ext cx="1400962" cy="14433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70DC652-9AA7-4B2D-8AB0-AE36D7BC021D}"/>
              </a:ext>
            </a:extLst>
          </p:cNvPr>
          <p:cNvSpPr txBox="1"/>
          <p:nvPr/>
        </p:nvSpPr>
        <p:spPr>
          <a:xfrm>
            <a:off x="4190311" y="3557726"/>
            <a:ext cx="1407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賭場大廳</a:t>
            </a:r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2AB714FE-98EE-4462-91A5-520ADC2B51E4}"/>
              </a:ext>
            </a:extLst>
          </p:cNvPr>
          <p:cNvSpPr/>
          <p:nvPr/>
        </p:nvSpPr>
        <p:spPr>
          <a:xfrm rot="16200000">
            <a:off x="4532900" y="2480807"/>
            <a:ext cx="700009" cy="4530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9788A09D-4B6A-4533-945C-8D71C5AC0204}"/>
              </a:ext>
            </a:extLst>
          </p:cNvPr>
          <p:cNvSpPr/>
          <p:nvPr/>
        </p:nvSpPr>
        <p:spPr>
          <a:xfrm>
            <a:off x="4122014" y="738006"/>
            <a:ext cx="1543760" cy="160229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500" dirty="0">
              <a:solidFill>
                <a:schemeClr val="tx1"/>
              </a:solidFill>
            </a:endParaRPr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697A04EC-635D-4B59-95B3-0219CE733970}"/>
              </a:ext>
            </a:extLst>
          </p:cNvPr>
          <p:cNvSpPr/>
          <p:nvPr/>
        </p:nvSpPr>
        <p:spPr>
          <a:xfrm>
            <a:off x="4111023" y="5217707"/>
            <a:ext cx="1543760" cy="160229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FF793F5C-5E03-451C-BA7B-ADE44ED31459}"/>
              </a:ext>
            </a:extLst>
          </p:cNvPr>
          <p:cNvSpPr/>
          <p:nvPr/>
        </p:nvSpPr>
        <p:spPr>
          <a:xfrm>
            <a:off x="5583385" y="3631961"/>
            <a:ext cx="700009" cy="4530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46609600-B70D-4904-A5D0-6519C3E1D782}"/>
              </a:ext>
            </a:extLst>
          </p:cNvPr>
          <p:cNvSpPr/>
          <p:nvPr/>
        </p:nvSpPr>
        <p:spPr>
          <a:xfrm rot="5400000">
            <a:off x="4532900" y="4632699"/>
            <a:ext cx="700009" cy="4530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DBF271B1-83E6-4044-BCA7-547F1E0F42C3}"/>
              </a:ext>
            </a:extLst>
          </p:cNvPr>
          <p:cNvSpPr/>
          <p:nvPr/>
        </p:nvSpPr>
        <p:spPr>
          <a:xfrm>
            <a:off x="6295750" y="3057315"/>
            <a:ext cx="1543760" cy="160229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4166DA8E-CD22-42BF-BE73-2D6F5039EB9C}"/>
              </a:ext>
            </a:extLst>
          </p:cNvPr>
          <p:cNvSpPr txBox="1"/>
          <p:nvPr/>
        </p:nvSpPr>
        <p:spPr>
          <a:xfrm>
            <a:off x="4265601" y="1217817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dirty="0"/>
              <a:t>規則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3C80D71F-8E33-4300-ADFB-231931C88C8B}"/>
              </a:ext>
            </a:extLst>
          </p:cNvPr>
          <p:cNvSpPr txBox="1"/>
          <p:nvPr/>
        </p:nvSpPr>
        <p:spPr>
          <a:xfrm>
            <a:off x="4085123" y="5703073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/>
              <a:t>創作者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EF83823F-D070-4133-868A-64EB002051EE}"/>
              </a:ext>
            </a:extLst>
          </p:cNvPr>
          <p:cNvSpPr txBox="1"/>
          <p:nvPr/>
        </p:nvSpPr>
        <p:spPr>
          <a:xfrm>
            <a:off x="6516861" y="3233707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/>
              <a:t>遊戲</a:t>
            </a:r>
            <a:endParaRPr lang="en-US" altLang="zh-TW" sz="3600" dirty="0" smtClean="0"/>
          </a:p>
          <a:p>
            <a:r>
              <a:rPr lang="zh-TW" altLang="en-US" sz="3600" dirty="0" smtClean="0"/>
              <a:t>選單</a:t>
            </a:r>
            <a:endParaRPr lang="zh-TW" altLang="en-US" sz="3600" dirty="0"/>
          </a:p>
        </p:txBody>
      </p:sp>
      <p:sp>
        <p:nvSpPr>
          <p:cNvPr id="73" name="流程圖: 替代程序 72">
            <a:extLst>
              <a:ext uri="{FF2B5EF4-FFF2-40B4-BE49-F238E27FC236}">
                <a16:creationId xmlns:a16="http://schemas.microsoft.com/office/drawing/2014/main" id="{E03D77B4-AD44-4945-A99D-E06A64812065}"/>
              </a:ext>
            </a:extLst>
          </p:cNvPr>
          <p:cNvSpPr/>
          <p:nvPr/>
        </p:nvSpPr>
        <p:spPr>
          <a:xfrm>
            <a:off x="6537219" y="1216404"/>
            <a:ext cx="1124125" cy="602461"/>
          </a:xfrm>
          <a:prstGeom prst="flowChartAlternateProcess">
            <a:avLst/>
          </a:prstGeom>
          <a:solidFill>
            <a:srgbClr val="DC98FA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6" name="流程圖: 替代程序 75">
            <a:extLst>
              <a:ext uri="{FF2B5EF4-FFF2-40B4-BE49-F238E27FC236}">
                <a16:creationId xmlns:a16="http://schemas.microsoft.com/office/drawing/2014/main" id="{A180BDE4-78C1-40EF-BD05-9702586E5131}"/>
              </a:ext>
            </a:extLst>
          </p:cNvPr>
          <p:cNvSpPr/>
          <p:nvPr/>
        </p:nvSpPr>
        <p:spPr>
          <a:xfrm>
            <a:off x="8332422" y="1605595"/>
            <a:ext cx="1124125" cy="602461"/>
          </a:xfrm>
          <a:prstGeom prst="flowChartAlternateProcess">
            <a:avLst/>
          </a:prstGeom>
          <a:solidFill>
            <a:srgbClr val="DC98FA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流程圖: 替代程序 76">
            <a:extLst>
              <a:ext uri="{FF2B5EF4-FFF2-40B4-BE49-F238E27FC236}">
                <a16:creationId xmlns:a16="http://schemas.microsoft.com/office/drawing/2014/main" id="{28859FEA-AAE7-4B95-95DD-E94D7DB01835}"/>
              </a:ext>
            </a:extLst>
          </p:cNvPr>
          <p:cNvSpPr/>
          <p:nvPr/>
        </p:nvSpPr>
        <p:spPr>
          <a:xfrm>
            <a:off x="8916487" y="3558806"/>
            <a:ext cx="1124125" cy="602461"/>
          </a:xfrm>
          <a:prstGeom prst="flowChartAlternateProcess">
            <a:avLst/>
          </a:prstGeom>
          <a:solidFill>
            <a:srgbClr val="DC98FA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" name="流程圖: 替代程序 77">
            <a:extLst>
              <a:ext uri="{FF2B5EF4-FFF2-40B4-BE49-F238E27FC236}">
                <a16:creationId xmlns:a16="http://schemas.microsoft.com/office/drawing/2014/main" id="{A32BFAA9-F77D-42FC-9598-64711CAB313D}"/>
              </a:ext>
            </a:extLst>
          </p:cNvPr>
          <p:cNvSpPr/>
          <p:nvPr/>
        </p:nvSpPr>
        <p:spPr>
          <a:xfrm>
            <a:off x="8745301" y="5334876"/>
            <a:ext cx="1124125" cy="602461"/>
          </a:xfrm>
          <a:prstGeom prst="flowChartAlternateProcess">
            <a:avLst/>
          </a:prstGeom>
          <a:solidFill>
            <a:srgbClr val="DC98FA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流程圖: 替代程序 78">
            <a:extLst>
              <a:ext uri="{FF2B5EF4-FFF2-40B4-BE49-F238E27FC236}">
                <a16:creationId xmlns:a16="http://schemas.microsoft.com/office/drawing/2014/main" id="{B514CDA8-8623-4739-8334-5B23A82C4BBC}"/>
              </a:ext>
            </a:extLst>
          </p:cNvPr>
          <p:cNvSpPr/>
          <p:nvPr/>
        </p:nvSpPr>
        <p:spPr>
          <a:xfrm>
            <a:off x="6588262" y="5807772"/>
            <a:ext cx="1124125" cy="602461"/>
          </a:xfrm>
          <a:prstGeom prst="flowChartAlternateProcess">
            <a:avLst/>
          </a:prstGeom>
          <a:solidFill>
            <a:srgbClr val="DC98FA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1" name="文字方塊 80">
            <a:extLst>
              <a:ext uri="{FF2B5EF4-FFF2-40B4-BE49-F238E27FC236}">
                <a16:creationId xmlns:a16="http://schemas.microsoft.com/office/drawing/2014/main" id="{117265A8-3BC0-4084-B80F-5F617ED8E769}"/>
              </a:ext>
            </a:extLst>
          </p:cNvPr>
          <p:cNvSpPr txBox="1"/>
          <p:nvPr/>
        </p:nvSpPr>
        <p:spPr>
          <a:xfrm>
            <a:off x="6497264" y="1257823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比大小</a:t>
            </a:r>
            <a:endParaRPr lang="zh-TW" altLang="en-US" sz="2800" dirty="0"/>
          </a:p>
        </p:txBody>
      </p:sp>
      <p:sp>
        <p:nvSpPr>
          <p:cNvPr id="82" name="文字方塊 81">
            <a:extLst>
              <a:ext uri="{FF2B5EF4-FFF2-40B4-BE49-F238E27FC236}">
                <a16:creationId xmlns:a16="http://schemas.microsoft.com/office/drawing/2014/main" id="{D090E065-AC0E-49DF-B251-A4A7007A64FD}"/>
              </a:ext>
            </a:extLst>
          </p:cNvPr>
          <p:cNvSpPr txBox="1"/>
          <p:nvPr/>
        </p:nvSpPr>
        <p:spPr>
          <a:xfrm>
            <a:off x="8796344" y="537449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賽馬</a:t>
            </a:r>
            <a:endParaRPr lang="zh-TW" altLang="en-US" sz="2800" dirty="0"/>
          </a:p>
        </p:txBody>
      </p:sp>
      <p:sp>
        <p:nvSpPr>
          <p:cNvPr id="83" name="文字方塊 82">
            <a:extLst>
              <a:ext uri="{FF2B5EF4-FFF2-40B4-BE49-F238E27FC236}">
                <a16:creationId xmlns:a16="http://schemas.microsoft.com/office/drawing/2014/main" id="{B4A9E5A8-C2A6-45DF-B255-12CBC60601C1}"/>
              </a:ext>
            </a:extLst>
          </p:cNvPr>
          <p:cNvSpPr txBox="1"/>
          <p:nvPr/>
        </p:nvSpPr>
        <p:spPr>
          <a:xfrm>
            <a:off x="9016362" y="360154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猜牌</a:t>
            </a:r>
            <a:endParaRPr lang="zh-TW" altLang="en-US" sz="2800" dirty="0"/>
          </a:p>
        </p:txBody>
      </p:sp>
      <p:sp>
        <p:nvSpPr>
          <p:cNvPr id="84" name="文字方塊 83">
            <a:extLst>
              <a:ext uri="{FF2B5EF4-FFF2-40B4-BE49-F238E27FC236}">
                <a16:creationId xmlns:a16="http://schemas.microsoft.com/office/drawing/2014/main" id="{A05ABD66-11D5-425B-8917-6172F96E4885}"/>
              </a:ext>
            </a:extLst>
          </p:cNvPr>
          <p:cNvSpPr txBox="1"/>
          <p:nvPr/>
        </p:nvSpPr>
        <p:spPr>
          <a:xfrm>
            <a:off x="8294590" y="163219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打地鼠</a:t>
            </a:r>
            <a:endParaRPr lang="zh-TW" altLang="en-US" sz="2800" dirty="0"/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655339FC-D71C-4DDE-8308-BF1B0A50942C}"/>
              </a:ext>
            </a:extLst>
          </p:cNvPr>
          <p:cNvSpPr txBox="1"/>
          <p:nvPr/>
        </p:nvSpPr>
        <p:spPr>
          <a:xfrm>
            <a:off x="6607547" y="5856127"/>
            <a:ext cx="9092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smtClean="0"/>
              <a:t>21</a:t>
            </a:r>
            <a:r>
              <a:rPr lang="zh-TW" altLang="en-US" sz="2800" dirty="0" smtClean="0"/>
              <a:t>點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864765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2BC80-F4D5-4216-BAF7-6CEB8097A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45" y="-82906"/>
            <a:ext cx="10515600" cy="1041507"/>
          </a:xfrm>
          <a:noFill/>
        </p:spPr>
        <p:txBody>
          <a:bodyPr>
            <a:noAutofit/>
          </a:bodyPr>
          <a:lstStyle/>
          <a:p>
            <a:pPr algn="ctr"/>
            <a:r>
              <a:rPr lang="zh-TW" altLang="en-US" sz="5400" dirty="0" smtClean="0"/>
              <a:t/>
            </a:r>
            <a:br>
              <a:rPr lang="zh-TW" altLang="en-US" sz="5400" dirty="0" smtClean="0"/>
            </a:br>
            <a:r>
              <a:rPr lang="zh-TW" altLang="en-US" sz="5400" dirty="0" smtClean="0"/>
              <a:t/>
            </a:r>
            <a:br>
              <a:rPr lang="zh-TW" altLang="en-US" sz="5400" dirty="0" smtClean="0"/>
            </a:br>
            <a:r>
              <a:rPr lang="zh-TW" altLang="en-US" sz="5400" dirty="0" smtClean="0"/>
              <a:t>主頁</a:t>
            </a:r>
            <a:r>
              <a:rPr lang="zh-TW" altLang="en-US" sz="5400" dirty="0"/>
              <a:t/>
            </a:r>
            <a:br>
              <a:rPr lang="zh-TW" altLang="en-US" sz="5400" dirty="0"/>
            </a:br>
            <a:endParaRPr lang="zh-TW" altLang="en-US" sz="5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t="8359" b="4575"/>
          <a:stretch/>
        </p:blipFill>
        <p:spPr>
          <a:xfrm>
            <a:off x="879231" y="1283677"/>
            <a:ext cx="10547159" cy="522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662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2BC80-F4D5-4216-BAF7-6CEB8097A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45" y="-82906"/>
            <a:ext cx="10515600" cy="1023683"/>
          </a:xfrm>
          <a:noFill/>
        </p:spPr>
        <p:txBody>
          <a:bodyPr>
            <a:noAutofit/>
          </a:bodyPr>
          <a:lstStyle/>
          <a:p>
            <a:pPr algn="ctr"/>
            <a:r>
              <a:rPr lang="zh-TW" altLang="en-US" sz="5400" dirty="0" smtClean="0"/>
              <a:t/>
            </a:r>
            <a:br>
              <a:rPr lang="zh-TW" altLang="en-US" sz="5400" dirty="0" smtClean="0"/>
            </a:br>
            <a:r>
              <a:rPr lang="zh-TW" altLang="en-US" sz="5400" dirty="0" smtClean="0"/>
              <a:t/>
            </a:r>
            <a:br>
              <a:rPr lang="zh-TW" altLang="en-US" sz="5400" dirty="0" smtClean="0"/>
            </a:br>
            <a:r>
              <a:rPr lang="zh-TW" altLang="en-US" sz="5400" dirty="0" smtClean="0"/>
              <a:t>遊戲選</a:t>
            </a:r>
            <a:r>
              <a:rPr lang="zh-TW" altLang="en-US" sz="5400" dirty="0"/>
              <a:t>單</a:t>
            </a:r>
            <a:r>
              <a:rPr lang="zh-TW" altLang="en-US" sz="5400" dirty="0"/>
              <a:t/>
            </a:r>
            <a:br>
              <a:rPr lang="zh-TW" altLang="en-US" sz="5400" dirty="0"/>
            </a:br>
            <a:endParaRPr lang="zh-TW" altLang="en-US" sz="54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t="8295" b="4682"/>
          <a:stretch/>
        </p:blipFill>
        <p:spPr>
          <a:xfrm>
            <a:off x="984738" y="1266093"/>
            <a:ext cx="10372693" cy="529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576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15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2BC80-F4D5-4216-BAF7-6CEB8097AF3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網站特色</a:t>
            </a:r>
            <a:br>
              <a:rPr lang="zh-TW" altLang="en-US" dirty="0"/>
            </a:b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A68A05-41B8-452F-AD8C-8E1F2F6E4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p"/>
            </a:pPr>
            <a:r>
              <a:rPr lang="zh-TW" altLang="en-US" dirty="0" smtClean="0"/>
              <a:t>多種</a:t>
            </a:r>
            <a:r>
              <a:rPr lang="zh-TW" altLang="en-US" dirty="0"/>
              <a:t>趣味遊戲以不同方式賺取大量的金錢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p"/>
            </a:pPr>
            <a:r>
              <a:rPr lang="zh-TW" altLang="en-US" dirty="0"/>
              <a:t>範圍廣泛的倍率挑戰玩家的膽量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p"/>
            </a:pPr>
            <a:r>
              <a:rPr lang="zh-TW" altLang="en-US" dirty="0"/>
              <a:t>內容與主題環環相扣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p"/>
            </a:pPr>
            <a:r>
              <a:rPr lang="zh-TW" altLang="en-US" dirty="0"/>
              <a:t>獨特的遊戲介面與風格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p"/>
            </a:pPr>
            <a:endParaRPr lang="en-US" altLang="zh-TW" dirty="0"/>
          </a:p>
          <a:p>
            <a:pPr>
              <a:buFont typeface="Wingdings" panose="05000000000000000000" pitchFamily="2" charset="2"/>
              <a:buChar char="p"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59544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15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2BC80-F4D5-4216-BAF7-6CEB8097A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678" y="215656"/>
            <a:ext cx="10515600" cy="1325563"/>
          </a:xfrm>
          <a:noFill/>
        </p:spPr>
        <p:txBody>
          <a:bodyPr>
            <a:normAutofit fontScale="90000"/>
          </a:bodyPr>
          <a:lstStyle/>
          <a:p>
            <a:pPr algn="ctr"/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sz="6700" dirty="0" smtClean="0"/>
              <a:t>分工</a:t>
            </a: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A68A05-41B8-452F-AD8C-8E1F2F6E4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8416" y="1552576"/>
            <a:ext cx="4384431" cy="4351338"/>
          </a:xfrm>
        </p:spPr>
        <p:txBody>
          <a:bodyPr/>
          <a:lstStyle/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sz="4000" dirty="0" smtClean="0"/>
              <a:t>顧賀翔</a:t>
            </a:r>
            <a:r>
              <a:rPr lang="en-US" altLang="zh-TW" sz="4000" dirty="0" smtClean="0"/>
              <a:t>:</a:t>
            </a:r>
          </a:p>
          <a:p>
            <a:pPr marL="0" indent="0">
              <a:buNone/>
            </a:pPr>
            <a:r>
              <a:rPr lang="en-US" altLang="zh-TW" sz="4000" dirty="0" smtClean="0"/>
              <a:t>1.</a:t>
            </a:r>
            <a:r>
              <a:rPr lang="zh-TW" altLang="en-US" sz="4000" dirty="0" smtClean="0"/>
              <a:t>遊戲製作</a:t>
            </a:r>
            <a:endParaRPr lang="en-US" altLang="zh-TW" sz="4000" dirty="0" smtClean="0"/>
          </a:p>
          <a:p>
            <a:pPr marL="0" indent="0">
              <a:buNone/>
            </a:pPr>
            <a:r>
              <a:rPr lang="en-US" altLang="zh-TW" sz="4000" dirty="0" smtClean="0"/>
              <a:t>2.</a:t>
            </a:r>
            <a:r>
              <a:rPr lang="zh-TW" altLang="en-US" sz="4000" dirty="0" smtClean="0"/>
              <a:t>網頁美化</a:t>
            </a:r>
            <a:endParaRPr lang="en-US" altLang="zh-TW" sz="4000" dirty="0" smtClean="0"/>
          </a:p>
          <a:p>
            <a:pPr marL="0" indent="0">
              <a:buNone/>
            </a:pPr>
            <a:r>
              <a:rPr lang="en-US" altLang="zh-TW" sz="4000" dirty="0" smtClean="0"/>
              <a:t>3.</a:t>
            </a:r>
            <a:r>
              <a:rPr lang="zh-TW" altLang="en-US" sz="4000" dirty="0" smtClean="0"/>
              <a:t>想法提出</a:t>
            </a:r>
            <a:endParaRPr lang="en-US" altLang="zh-TW" sz="4000" dirty="0"/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71A68A05-41B8-452F-AD8C-8E1F2F6E407B}"/>
              </a:ext>
            </a:extLst>
          </p:cNvPr>
          <p:cNvSpPr txBox="1">
            <a:spLocks/>
          </p:cNvSpPr>
          <p:nvPr/>
        </p:nvSpPr>
        <p:spPr>
          <a:xfrm>
            <a:off x="6652847" y="1418127"/>
            <a:ext cx="43844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TW" sz="40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sz="4000" dirty="0" smtClean="0"/>
              <a:t>周柏維</a:t>
            </a:r>
            <a:r>
              <a:rPr lang="en-US" altLang="zh-TW" sz="4000" dirty="0" smtClean="0"/>
              <a:t>:</a:t>
            </a:r>
          </a:p>
          <a:p>
            <a:pPr marL="0" indent="0">
              <a:buNone/>
            </a:pPr>
            <a:r>
              <a:rPr lang="en-US" altLang="zh-TW" sz="4000" dirty="0" smtClean="0"/>
              <a:t>1.</a:t>
            </a:r>
            <a:r>
              <a:rPr lang="zh-TW" altLang="en-US" sz="4000" dirty="0"/>
              <a:t>設計網頁</a:t>
            </a:r>
            <a:r>
              <a:rPr lang="zh-TW" altLang="en-US" sz="4000" dirty="0" smtClean="0"/>
              <a:t>架構</a:t>
            </a:r>
            <a:endParaRPr lang="en-US" altLang="zh-TW" sz="4000" dirty="0" smtClean="0"/>
          </a:p>
          <a:p>
            <a:pPr marL="0" indent="0">
              <a:buNone/>
            </a:pPr>
            <a:r>
              <a:rPr lang="en-US" altLang="zh-TW" sz="4000" dirty="0" smtClean="0"/>
              <a:t>2.</a:t>
            </a:r>
            <a:r>
              <a:rPr lang="zh-TW" altLang="en-US" sz="4000" dirty="0"/>
              <a:t>網頁</a:t>
            </a:r>
            <a:r>
              <a:rPr lang="zh-TW" altLang="en-US" sz="4000" dirty="0" smtClean="0"/>
              <a:t>排版</a:t>
            </a:r>
            <a:endParaRPr lang="en-US" altLang="zh-TW" sz="40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000" dirty="0" smtClean="0"/>
              <a:t>3.PPT</a:t>
            </a:r>
            <a:endParaRPr lang="en-US" altLang="zh-TW" sz="4000" dirty="0"/>
          </a:p>
        </p:txBody>
      </p:sp>
    </p:spTree>
    <p:extLst>
      <p:ext uri="{BB962C8B-B14F-4D97-AF65-F5344CB8AC3E}">
        <p14:creationId xmlns:p14="http://schemas.microsoft.com/office/powerpoint/2010/main" val="2060008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15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2BC80-F4D5-4216-BAF7-6CEB8097AF3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技術使用</a:t>
            </a:r>
            <a:br>
              <a:rPr lang="zh-TW" altLang="en-US" dirty="0"/>
            </a:b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A68A05-41B8-452F-AD8C-8E1F2F6E4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zh-TW" dirty="0"/>
              <a:t>HTML5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zh-TW" dirty="0"/>
              <a:t>CSS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zh-TW" dirty="0" err="1" smtClean="0"/>
              <a:t>Javascript</a:t>
            </a:r>
            <a:endParaRPr lang="en-US" altLang="zh-TW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n-US" altLang="zh-TW" dirty="0" smtClean="0"/>
              <a:t>jQuery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ü"/>
            </a:pPr>
            <a:endParaRPr lang="en-US" altLang="zh-TW" dirty="0"/>
          </a:p>
          <a:p>
            <a:pPr>
              <a:buFont typeface="Wingdings" panose="05000000000000000000" pitchFamily="2" charset="2"/>
              <a:buChar char="ü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5393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</TotalTime>
  <Words>101</Words>
  <Application>Microsoft Office PowerPoint</Application>
  <PresentationFormat>寬螢幕</PresentationFormat>
  <Paragraphs>40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新細明體</vt:lpstr>
      <vt:lpstr>Arial</vt:lpstr>
      <vt:lpstr>Calibri</vt:lpstr>
      <vt:lpstr>Calibri Light</vt:lpstr>
      <vt:lpstr>Wingdings</vt:lpstr>
      <vt:lpstr>Office 佈景主題</vt:lpstr>
      <vt:lpstr>網頁程式設計期末專案</vt:lpstr>
      <vt:lpstr> 網站主題 </vt:lpstr>
      <vt:lpstr>  網站架構圖  </vt:lpstr>
      <vt:lpstr>  主頁 </vt:lpstr>
      <vt:lpstr>  遊戲選單 </vt:lpstr>
      <vt:lpstr>  網站特色  </vt:lpstr>
      <vt:lpstr> 分工 </vt:lpstr>
      <vt:lpstr>   技術使用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網頁程式設計期末專案（提案報告）</dc:title>
  <dc:creator>賀翔 顧</dc:creator>
  <cp:lastModifiedBy>柏維 周</cp:lastModifiedBy>
  <cp:revision>26</cp:revision>
  <dcterms:created xsi:type="dcterms:W3CDTF">2018-11-15T04:27:55Z</dcterms:created>
  <dcterms:modified xsi:type="dcterms:W3CDTF">2019-01-07T13:03:13Z</dcterms:modified>
</cp:coreProperties>
</file>

<file path=docProps/thumbnail.jpeg>
</file>